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SemiBold" panose="00000700000000000000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 Light" panose="00000400000000000000" pitchFamily="2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JZ730Bf1mkm/lwDu/9pT1Ikwf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403"/>
            <a:ext cx="12192000" cy="691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103" y="2469079"/>
            <a:ext cx="4172384" cy="4294298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329513" y="345988"/>
            <a:ext cx="5766487" cy="81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37"/>
              </a:buClr>
              <a:buSzPts val="5000"/>
              <a:buFont typeface="Montserrat ExtraBold"/>
              <a:buNone/>
              <a:defRPr sz="5000">
                <a:solidFill>
                  <a:srgbClr val="0068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329513" y="2127634"/>
            <a:ext cx="9144000" cy="45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9900"/>
              </a:buClr>
              <a:buSzPts val="2400"/>
              <a:buNone/>
              <a:defRPr sz="2400">
                <a:solidFill>
                  <a:srgbClr val="CC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0"/>
          <p:cNvSpPr txBox="1"/>
          <p:nvPr/>
        </p:nvSpPr>
        <p:spPr>
          <a:xfrm>
            <a:off x="329513" y="2650283"/>
            <a:ext cx="9144000" cy="45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Nombres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/>
          <p:nvPr/>
        </p:nvSpPr>
        <p:spPr>
          <a:xfrm>
            <a:off x="267729" y="4388921"/>
            <a:ext cx="9144000" cy="45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649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39B6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Breve introducción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8272365" y="4725591"/>
            <a:ext cx="239927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Sustituir por foto del proyecto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403"/>
            <a:ext cx="12192000" cy="69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838199" y="319979"/>
            <a:ext cx="76295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649"/>
              </a:buClr>
              <a:buSzPts val="2500"/>
              <a:buFont typeface="Montserrat ExtraBold"/>
              <a:buNone/>
              <a:defRPr sz="2500">
                <a:solidFill>
                  <a:srgbClr val="39B6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853847" y="1765223"/>
            <a:ext cx="3799114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9900"/>
              </a:buClr>
              <a:buSzPts val="2800"/>
              <a:buChar char="•"/>
              <a:defRPr>
                <a:solidFill>
                  <a:srgbClr val="CC99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5475514" y="1765223"/>
            <a:ext cx="50966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50801"/>
            <a:ext cx="12192001" cy="690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762000" y="658814"/>
            <a:ext cx="4143375" cy="80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  <a:defRPr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38200" y="2127380"/>
            <a:ext cx="3962400" cy="363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9900"/>
              </a:buClr>
              <a:buSzPts val="2800"/>
              <a:buChar char="•"/>
              <a:defRPr>
                <a:solidFill>
                  <a:srgbClr val="CC99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2"/>
          </p:nvPr>
        </p:nvSpPr>
        <p:spPr>
          <a:xfrm>
            <a:off x="5400675" y="658815"/>
            <a:ext cx="5172075" cy="510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8956" cy="68626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774474" y="1068521"/>
            <a:ext cx="7053943" cy="13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37"/>
              </a:buClr>
              <a:buSzPts val="3800"/>
              <a:buFont typeface="Montserrat SemiBold"/>
              <a:buNone/>
              <a:defRPr sz="3800">
                <a:solidFill>
                  <a:srgbClr val="0068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9788" y="1898197"/>
            <a:ext cx="627946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9900"/>
              </a:buClr>
              <a:buSzPts val="2400"/>
              <a:buNone/>
              <a:defRPr sz="2400" b="1">
                <a:solidFill>
                  <a:srgbClr val="CC99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774474" y="2929618"/>
            <a:ext cx="6344782" cy="31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3"/>
          </p:nvPr>
        </p:nvSpPr>
        <p:spPr>
          <a:xfrm>
            <a:off x="7828417" y="993775"/>
            <a:ext cx="3820013" cy="508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37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774472" y="963519"/>
            <a:ext cx="102543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4400"/>
              <a:buFont typeface="Montserrat SemiBold"/>
              <a:buNone/>
              <a:defRPr>
                <a:solidFill>
                  <a:srgbClr val="CC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774474" y="2455995"/>
            <a:ext cx="10254309" cy="4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D8D"/>
              </a:buClr>
              <a:buSzPts val="2400"/>
              <a:buNone/>
              <a:defRPr sz="2400" b="1">
                <a:solidFill>
                  <a:srgbClr val="2A4D8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774472" y="3089048"/>
            <a:ext cx="10254310" cy="263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41398" cy="688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326155" y="2109055"/>
            <a:ext cx="4758611" cy="403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527109" y="561068"/>
            <a:ext cx="97909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4400"/>
              <a:buFont typeface="Montserrat SemiBold"/>
              <a:buNone/>
              <a:defRPr>
                <a:solidFill>
                  <a:srgbClr val="CC9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982630" y="2109055"/>
            <a:ext cx="4758611" cy="403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5153024" y="487680"/>
            <a:ext cx="6200775" cy="120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4000"/>
              <a:buFont typeface="Montserrat"/>
              <a:buNone/>
              <a:defRPr sz="4000" b="1" i="0">
                <a:solidFill>
                  <a:srgbClr val="CC9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5153024" y="2267766"/>
            <a:ext cx="6063616" cy="441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716280" y="3477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37"/>
              </a:buClr>
              <a:buSzPts val="4400"/>
              <a:buFont typeface="Montserrat"/>
              <a:buNone/>
              <a:defRPr b="1">
                <a:solidFill>
                  <a:srgbClr val="00683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716280" y="1880780"/>
            <a:ext cx="634478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9900"/>
              </a:buClr>
              <a:buSzPts val="2400"/>
              <a:buNone/>
              <a:defRPr sz="2400" b="1">
                <a:solidFill>
                  <a:srgbClr val="CC99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2"/>
          </p:nvPr>
        </p:nvSpPr>
        <p:spPr>
          <a:xfrm>
            <a:off x="716280" y="2912201"/>
            <a:ext cx="6344782" cy="359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3"/>
          </p:nvPr>
        </p:nvSpPr>
        <p:spPr>
          <a:xfrm>
            <a:off x="7347857" y="1872661"/>
            <a:ext cx="3884023" cy="366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565818" y="777502"/>
            <a:ext cx="5766487" cy="81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37"/>
              </a:buClr>
              <a:buSzPts val="5000"/>
              <a:buFont typeface="Montserrat ExtraBold"/>
              <a:buNone/>
            </a:pP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329513" y="2127634"/>
            <a:ext cx="9144000" cy="45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838199" y="319979"/>
            <a:ext cx="76295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B649"/>
              </a:buClr>
              <a:buSzPts val="2500"/>
              <a:buFont typeface="Montserrat ExtraBold"/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853847" y="1765223"/>
            <a:ext cx="3799114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800"/>
              <a:buNone/>
            </a:pPr>
            <a:endParaRPr dirty="0"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2"/>
          </p:nvPr>
        </p:nvSpPr>
        <p:spPr>
          <a:xfrm>
            <a:off x="5475514" y="1765223"/>
            <a:ext cx="50966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62000" y="658814"/>
            <a:ext cx="4143375" cy="80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838200" y="2127380"/>
            <a:ext cx="3962400" cy="363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800"/>
              <a:buNone/>
            </a:pP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2"/>
          </p:nvPr>
        </p:nvSpPr>
        <p:spPr>
          <a:xfrm>
            <a:off x="5400675" y="658815"/>
            <a:ext cx="5172075" cy="510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774474" y="1068521"/>
            <a:ext cx="7053943" cy="13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37"/>
              </a:buClr>
              <a:buSzPts val="3800"/>
              <a:buFont typeface="Montserrat SemiBold"/>
              <a:buNone/>
            </a:pP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839788" y="1898197"/>
            <a:ext cx="627946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400"/>
              <a:buNone/>
            </a:pPr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2"/>
          </p:nvPr>
        </p:nvSpPr>
        <p:spPr>
          <a:xfrm>
            <a:off x="774474" y="2929618"/>
            <a:ext cx="6344782" cy="31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3"/>
          </p:nvPr>
        </p:nvSpPr>
        <p:spPr>
          <a:xfrm>
            <a:off x="7828417" y="993775"/>
            <a:ext cx="3820013" cy="508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774472" y="963519"/>
            <a:ext cx="102543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4400"/>
              <a:buFont typeface="Montserrat SemiBold"/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774474" y="2455995"/>
            <a:ext cx="10254309" cy="4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D8D"/>
              </a:buClr>
              <a:buSzPts val="2400"/>
              <a:buNone/>
            </a:pPr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2"/>
          </p:nvPr>
        </p:nvSpPr>
        <p:spPr>
          <a:xfrm>
            <a:off x="774472" y="3089048"/>
            <a:ext cx="10254310" cy="263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body" idx="1"/>
          </p:nvPr>
        </p:nvSpPr>
        <p:spPr>
          <a:xfrm>
            <a:off x="6326155" y="2109055"/>
            <a:ext cx="4758611" cy="403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1527109" y="561068"/>
            <a:ext cx="97909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4400"/>
              <a:buFont typeface="Montserrat SemiBold"/>
              <a:buNone/>
            </a:pPr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2"/>
          </p:nvPr>
        </p:nvSpPr>
        <p:spPr>
          <a:xfrm>
            <a:off x="982630" y="2109055"/>
            <a:ext cx="4758611" cy="403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5153024" y="487680"/>
            <a:ext cx="6200775" cy="120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4000"/>
              <a:buFont typeface="Montserrat"/>
              <a:buNone/>
            </a:pPr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5153024" y="2267766"/>
            <a:ext cx="6063616" cy="441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716280" y="3477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37"/>
              </a:buClr>
              <a:buSzPts val="4400"/>
              <a:buFont typeface="Montserrat"/>
              <a:buNone/>
            </a:pPr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body" idx="1"/>
          </p:nvPr>
        </p:nvSpPr>
        <p:spPr>
          <a:xfrm>
            <a:off x="716280" y="1880780"/>
            <a:ext cx="634478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400"/>
              <a:buNone/>
            </a:pP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2"/>
          </p:nvPr>
        </p:nvSpPr>
        <p:spPr>
          <a:xfrm>
            <a:off x="716280" y="2912201"/>
            <a:ext cx="6344782" cy="359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body" idx="3"/>
          </p:nvPr>
        </p:nvSpPr>
        <p:spPr>
          <a:xfrm>
            <a:off x="7347857" y="1872661"/>
            <a:ext cx="3884023" cy="366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Montserrat</vt:lpstr>
      <vt:lpstr>Arial</vt:lpstr>
      <vt:lpstr>Montserrat SemiBold</vt:lpstr>
      <vt:lpstr>Montserrat Medium</vt:lpstr>
      <vt:lpstr>Calibri</vt:lpstr>
      <vt:lpstr>Montserrat Light</vt:lpstr>
      <vt:lpstr>Montserrat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 DE PROMOCION Y DIVULGACION</dc:creator>
  <cp:lastModifiedBy>CORONA GONZALEZ NOEMI ALEJANDRA</cp:lastModifiedBy>
  <cp:revision>1</cp:revision>
  <dcterms:created xsi:type="dcterms:W3CDTF">2021-05-18T18:12:29Z</dcterms:created>
  <dcterms:modified xsi:type="dcterms:W3CDTF">2022-09-27T14:13:10Z</dcterms:modified>
</cp:coreProperties>
</file>